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57" r:id="rId5"/>
    <p:sldId id="272" r:id="rId6"/>
    <p:sldId id="258" r:id="rId7"/>
    <p:sldId id="260" r:id="rId8"/>
    <p:sldId id="262" r:id="rId9"/>
    <p:sldId id="263" r:id="rId10"/>
    <p:sldId id="273" r:id="rId11"/>
    <p:sldId id="264" r:id="rId12"/>
    <p:sldId id="274" r:id="rId13"/>
    <p:sldId id="265" r:id="rId14"/>
    <p:sldId id="275" r:id="rId15"/>
    <p:sldId id="276" r:id="rId16"/>
    <p:sldId id="277" r:id="rId17"/>
    <p:sldId id="267" r:id="rId18"/>
    <p:sldId id="268" r:id="rId19"/>
    <p:sldId id="278" r:id="rId20"/>
    <p:sldId id="266" r:id="rId21"/>
    <p:sldId id="279" r:id="rId22"/>
    <p:sldId id="259" r:id="rId23"/>
  </p:sldIdLst>
  <p:sldSz cx="10693400" cy="7561263"/>
  <p:notesSz cx="9144000" cy="6858000"/>
  <p:defaultTextStyle>
    <a:defPPr>
      <a:defRPr lang="es-E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5B42"/>
    <a:srgbClr val="7A868E"/>
    <a:srgbClr val="FEAE01"/>
    <a:srgbClr val="3E88C9"/>
    <a:srgbClr val="3E87C9"/>
    <a:srgbClr val="31AB69"/>
    <a:srgbClr val="B1D80D"/>
    <a:srgbClr val="756536"/>
    <a:srgbClr val="FAA627"/>
    <a:srgbClr val="F264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90" y="-96"/>
      </p:cViewPr>
      <p:guideLst>
        <p:guide orient="horz" pos="4558"/>
        <p:guide pos="6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9"/>
          <p:cNvSpPr/>
          <p:nvPr/>
        </p:nvSpPr>
        <p:spPr>
          <a:xfrm>
            <a:off x="1873199" y="2628503"/>
            <a:ext cx="6947002" cy="16953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9356" tIns="39356" rIns="39356" bIns="39356" anchor="ctr">
            <a:spAutoFit/>
          </a:bodyPr>
          <a:lstStyle/>
          <a:p>
            <a:pPr algn="ctr">
              <a:defRPr sz="3000" b="1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Plantilla</a:t>
            </a:r>
            <a:r>
              <a:rPr dirty="0"/>
              <a:t> </a:t>
            </a:r>
            <a:r>
              <a:rPr dirty="0" err="1"/>
              <a:t>para</a:t>
            </a:r>
            <a:r>
              <a:rPr dirty="0"/>
              <a:t> </a:t>
            </a:r>
            <a:r>
              <a:rPr dirty="0" err="1"/>
              <a:t>presentaciones</a:t>
            </a:r>
            <a:endParaRPr dirty="0"/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Aplicación</a:t>
            </a:r>
            <a:r>
              <a:rPr dirty="0"/>
              <a:t> del manual de </a:t>
            </a:r>
            <a:r>
              <a:rPr dirty="0" err="1"/>
              <a:t>identidad</a:t>
            </a:r>
            <a:r>
              <a:rPr dirty="0"/>
              <a:t> de la </a:t>
            </a:r>
            <a:r>
              <a:rPr dirty="0" err="1"/>
              <a:t>marca</a:t>
            </a:r>
            <a:r>
              <a:rPr dirty="0"/>
              <a:t> </a:t>
            </a:r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/>
              <a:t>CANARIAS </a:t>
            </a:r>
            <a:r>
              <a:rPr dirty="0" err="1"/>
              <a:t>Por</a:t>
            </a:r>
            <a:r>
              <a:rPr dirty="0"/>
              <a:t> la </a:t>
            </a:r>
            <a:r>
              <a:rPr dirty="0" err="1"/>
              <a:t>transición</a:t>
            </a:r>
            <a:r>
              <a:rPr dirty="0"/>
              <a:t> </a:t>
            </a:r>
            <a:r>
              <a:rPr dirty="0" err="1"/>
              <a:t>ecológica</a:t>
            </a:r>
            <a:r>
              <a:rPr dirty="0"/>
              <a:t> </a:t>
            </a:r>
          </a:p>
          <a:p>
            <a:pPr algn="ctr">
              <a:defRPr sz="2500">
                <a:latin typeface="Roboto Condensed"/>
                <a:ea typeface="Roboto Condensed"/>
                <a:cs typeface="Roboto Condensed"/>
                <a:sym typeface="Roboto Condensed"/>
              </a:defRPr>
            </a:pPr>
            <a:r>
              <a:rPr lang="es-ES_tradnl" dirty="0" smtClean="0">
                <a:solidFill>
                  <a:srgbClr val="ED5B42"/>
                </a:solidFill>
              </a:rPr>
              <a:t>ACCIÓN CLIMÁTICA</a:t>
            </a:r>
            <a:endParaRPr dirty="0">
              <a:solidFill>
                <a:srgbClr val="ED5B42"/>
              </a:solidFill>
            </a:endParaRPr>
          </a:p>
        </p:txBody>
      </p:sp>
      <p:pic>
        <p:nvPicPr>
          <p:cNvPr id="6" name="pasted-image.png"/>
          <p:cNvPicPr>
            <a:picLocks noChangeAspect="1"/>
          </p:cNvPicPr>
          <p:nvPr/>
        </p:nvPicPr>
        <p:blipFill>
          <a:blip r:embed="rId2" cstate="print">
            <a:extLst/>
          </a:blip>
          <a:srcRect l="3842" t="8308" b="34727"/>
          <a:stretch>
            <a:fillRect/>
          </a:stretch>
        </p:blipFill>
        <p:spPr>
          <a:xfrm>
            <a:off x="2873771" y="6195941"/>
            <a:ext cx="4945858" cy="897058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3. Páginas de contenidos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ED5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2300" dirty="0" smtClean="0">
                <a:latin typeface="Roboto" pitchFamily="2" charset="0"/>
                <a:ea typeface="Roboto" pitchFamily="2" charset="0"/>
              </a:rPr>
              <a:t>Título en </a:t>
            </a:r>
            <a:r>
              <a:rPr lang="es-ES" sz="23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s-ES" sz="2300" dirty="0" smtClean="0"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1.Textos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numeración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2.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3.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4. 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5.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6.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pic>
        <p:nvPicPr>
          <p:cNvPr id="7" name="6 Imagen" descr="LOGO ACCION CLIMATICA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196" y="6876975"/>
            <a:ext cx="1728192" cy="7191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ED5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viñeta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pic>
        <p:nvPicPr>
          <p:cNvPr id="8" name="7 Imagen" descr="LOGO ACCION CLIMATICA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196" y="6876975"/>
            <a:ext cx="1728192" cy="7191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ED5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en párrafos 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20pt.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Lorem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ipsum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sit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amet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sed do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eiusmod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tempor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incididunt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labore et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magna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 Ut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ad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minim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veniam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quis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nostrud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exercitation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ullamco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laboris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nisi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aliquip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ex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commodo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consequat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</a:p>
          <a:p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aute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irure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reprehenderit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voluptate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esse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cillum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eu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fugiat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nulla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pariatur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.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Excepteur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sint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occaecat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cupidatat</a:t>
            </a: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smtClean="0">
                <a:latin typeface="Roboto" pitchFamily="2" charset="0"/>
                <a:ea typeface="Roboto" pitchFamily="2" charset="0"/>
              </a:rPr>
              <a:t>non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proident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in culpa qui officia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deserunt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mollit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anim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id est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9" name="8 Imagen" descr="LOGO ACCION CLIMATICA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196" y="6876975"/>
            <a:ext cx="1728192" cy="7191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4. Usos de la marca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Marcador de contenido"/>
          <p:cNvSpPr txBox="1">
            <a:spLocks/>
          </p:cNvSpPr>
          <p:nvPr/>
        </p:nvSpPr>
        <p:spPr>
          <a:xfrm>
            <a:off x="954088" y="1260351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</a:t>
            </a:r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:</a:t>
            </a:r>
            <a:endParaRPr lang="es-ES" sz="2000" baseline="30000" dirty="0" smtClean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3421682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</a:t>
            </a:r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B:</a:t>
            </a:r>
            <a:endParaRPr lang="es-ES" sz="2000" baseline="30000" dirty="0" smtClean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954088" y="5581922"/>
            <a:ext cx="3071332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 + Gobierno de Canarias:</a:t>
            </a:r>
          </a:p>
        </p:txBody>
      </p:sp>
      <p:pic>
        <p:nvPicPr>
          <p:cNvPr id="10" name="9 Imagen" descr="LOGO ACCION CLIMATICA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26620" y="3348583"/>
            <a:ext cx="3059936" cy="1273328"/>
          </a:xfrm>
          <a:prstGeom prst="rect">
            <a:avLst/>
          </a:prstGeom>
        </p:spPr>
      </p:pic>
      <p:pic>
        <p:nvPicPr>
          <p:cNvPr id="12" name="11 Imagen" descr="logo acción climátic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54612" y="5436815"/>
            <a:ext cx="4176464" cy="677162"/>
          </a:xfrm>
          <a:prstGeom prst="rect">
            <a:avLst/>
          </a:prstGeom>
        </p:spPr>
      </p:pic>
      <p:pic>
        <p:nvPicPr>
          <p:cNvPr id="13" name="12 Imagen" descr="LOGO ACCION CLIMATIC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26620" y="1116335"/>
            <a:ext cx="3024336" cy="125851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5. Iconos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CONOS EJ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196" y="216023"/>
            <a:ext cx="2161036" cy="2161036"/>
          </a:xfrm>
          <a:prstGeom prst="rect">
            <a:avLst/>
          </a:prstGeom>
        </p:spPr>
      </p:pic>
      <p:pic>
        <p:nvPicPr>
          <p:cNvPr id="3" name="2 Imagen" descr="ICONOS EJES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6580" y="216023"/>
            <a:ext cx="2161036" cy="2161036"/>
          </a:xfrm>
          <a:prstGeom prst="rect">
            <a:avLst/>
          </a:prstGeom>
        </p:spPr>
      </p:pic>
      <p:pic>
        <p:nvPicPr>
          <p:cNvPr id="4" name="3 Imagen" descr="ICONOS EJES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196" y="2682005"/>
            <a:ext cx="2161036" cy="2161036"/>
          </a:xfrm>
          <a:prstGeom prst="rect">
            <a:avLst/>
          </a:prstGeom>
        </p:spPr>
      </p:pic>
      <p:pic>
        <p:nvPicPr>
          <p:cNvPr id="5" name="4 Imagen" descr="ICONOS EJES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66580" y="2682005"/>
            <a:ext cx="2161036" cy="2161036"/>
          </a:xfrm>
          <a:prstGeom prst="rect">
            <a:avLst/>
          </a:prstGeom>
        </p:spPr>
      </p:pic>
      <p:pic>
        <p:nvPicPr>
          <p:cNvPr id="6" name="5 Imagen" descr="ICONOS EJES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22964" y="216023"/>
            <a:ext cx="2161036" cy="2161036"/>
          </a:xfrm>
          <a:prstGeom prst="rect">
            <a:avLst/>
          </a:prstGeom>
        </p:spPr>
      </p:pic>
      <p:pic>
        <p:nvPicPr>
          <p:cNvPr id="7" name="6 Imagen" descr="ICONOS EJES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22964" y="2682005"/>
            <a:ext cx="2161036" cy="2161036"/>
          </a:xfrm>
          <a:prstGeom prst="rect">
            <a:avLst/>
          </a:prstGeom>
        </p:spPr>
      </p:pic>
      <p:pic>
        <p:nvPicPr>
          <p:cNvPr id="8" name="7 Imagen" descr="ICONOS EJES7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0196" y="5147987"/>
            <a:ext cx="2161036" cy="2161036"/>
          </a:xfrm>
          <a:prstGeom prst="rect">
            <a:avLst/>
          </a:prstGeom>
        </p:spPr>
      </p:pic>
      <p:pic>
        <p:nvPicPr>
          <p:cNvPr id="12" name="11 Imagen" descr="ICONOS EJES8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66580" y="5148783"/>
            <a:ext cx="2160000" cy="2160000"/>
          </a:xfrm>
          <a:prstGeom prst="rect">
            <a:avLst/>
          </a:prstGeom>
        </p:spPr>
      </p:pic>
      <p:pic>
        <p:nvPicPr>
          <p:cNvPr id="14" name="13 Imagen" descr="ICONOS EJES9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22964" y="5148783"/>
            <a:ext cx="2161036" cy="216103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ICONOS EJ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2204" y="324247"/>
            <a:ext cx="2016224" cy="2016224"/>
          </a:xfrm>
          <a:prstGeom prst="rect">
            <a:avLst/>
          </a:prstGeom>
        </p:spPr>
      </p:pic>
      <p:pic>
        <p:nvPicPr>
          <p:cNvPr id="12" name="11 Imagen" descr="ICONOS EJ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38588" y="324247"/>
            <a:ext cx="2016224" cy="2016224"/>
          </a:xfrm>
          <a:prstGeom prst="rect">
            <a:avLst/>
          </a:prstGeom>
        </p:spPr>
      </p:pic>
      <p:pic>
        <p:nvPicPr>
          <p:cNvPr id="13" name="12 Imagen" descr="ICONOS EJES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2204" y="2772519"/>
            <a:ext cx="2016000" cy="2016000"/>
          </a:xfrm>
          <a:prstGeom prst="rect">
            <a:avLst/>
          </a:prstGeom>
        </p:spPr>
      </p:pic>
      <p:pic>
        <p:nvPicPr>
          <p:cNvPr id="14" name="13 Imagen" descr="ICONOS EJES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38588" y="2772519"/>
            <a:ext cx="2016000" cy="2016000"/>
          </a:xfrm>
          <a:prstGeom prst="rect">
            <a:avLst/>
          </a:prstGeom>
        </p:spPr>
      </p:pic>
      <p:pic>
        <p:nvPicPr>
          <p:cNvPr id="15" name="14 Imagen" descr="ICONOS EJES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94972" y="324247"/>
            <a:ext cx="2016000" cy="2016000"/>
          </a:xfrm>
          <a:prstGeom prst="rect">
            <a:avLst/>
          </a:prstGeom>
        </p:spPr>
      </p:pic>
      <p:pic>
        <p:nvPicPr>
          <p:cNvPr id="16" name="15 Imagen" descr="ICONOS EJES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94972" y="2772519"/>
            <a:ext cx="2016000" cy="2016000"/>
          </a:xfrm>
          <a:prstGeom prst="rect">
            <a:avLst/>
          </a:prstGeom>
        </p:spPr>
      </p:pic>
      <p:pic>
        <p:nvPicPr>
          <p:cNvPr id="17" name="16 Imagen" descr="ICONOS EJES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82204" y="5292799"/>
            <a:ext cx="2016000" cy="2016000"/>
          </a:xfrm>
          <a:prstGeom prst="rect">
            <a:avLst/>
          </a:prstGeom>
        </p:spPr>
      </p:pic>
      <p:pic>
        <p:nvPicPr>
          <p:cNvPr id="21" name="20 Imagen" descr="ICONOS EJES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8588" y="5292799"/>
            <a:ext cx="2016000" cy="2016000"/>
          </a:xfrm>
          <a:prstGeom prst="rect">
            <a:avLst/>
          </a:prstGeom>
        </p:spPr>
      </p:pic>
      <p:pic>
        <p:nvPicPr>
          <p:cNvPr id="23" name="22 Imagen" descr="ICONOS EJES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94972" y="5292799"/>
            <a:ext cx="2016000" cy="2016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6. Colores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2164" y="468263"/>
            <a:ext cx="9624060" cy="49900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b="1" dirty="0" smtClean="0">
                <a:latin typeface="Roboto" pitchFamily="2" charset="0"/>
                <a:ea typeface="Roboto" pitchFamily="2" charset="0"/>
              </a:rPr>
              <a:t>Índice</a:t>
            </a:r>
          </a:p>
          <a:p>
            <a:pPr>
              <a:buNone/>
            </a:pPr>
            <a:r>
              <a:rPr lang="es-ES_tradnl" sz="2000" b="1" dirty="0" smtClean="0">
                <a:latin typeface="Roboto" pitchFamily="2" charset="0"/>
                <a:ea typeface="Roboto" pitchFamily="2" charset="0"/>
              </a:rPr>
              <a:t>  </a:t>
            </a:r>
            <a:endParaRPr lang="es-ES" sz="2000" b="1" dirty="0" smtClean="0">
              <a:latin typeface="Roboto" pitchFamily="2" charset="0"/>
              <a:ea typeface="Roboto" pitchFamily="2" charset="0"/>
            </a:endParaRP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1.Portada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2.Separadores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3.Páginas de contenidos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4.Usos de la marca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5.Iconos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6.Colores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7.Tipografías y tamaños de textos</a:t>
            </a:r>
            <a:endParaRPr lang="es-ES" sz="2000" dirty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31 Grupo"/>
          <p:cNvGrpSpPr/>
          <p:nvPr/>
        </p:nvGrpSpPr>
        <p:grpSpPr>
          <a:xfrm>
            <a:off x="213251" y="131876"/>
            <a:ext cx="2186647" cy="2131643"/>
            <a:chOff x="213251" y="131876"/>
            <a:chExt cx="2186647" cy="2131643"/>
          </a:xfrm>
        </p:grpSpPr>
        <p:sp>
          <p:nvSpPr>
            <p:cNvPr id="2" name="1 Rectángulo"/>
            <p:cNvSpPr/>
            <p:nvPr/>
          </p:nvSpPr>
          <p:spPr>
            <a:xfrm>
              <a:off x="430819" y="491915"/>
              <a:ext cx="1969079" cy="1771604"/>
            </a:xfrm>
            <a:prstGeom prst="rect">
              <a:avLst/>
            </a:prstGeom>
            <a:solidFill>
              <a:srgbClr val="ED5B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" name="8 Imagen" descr="marca de agua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251" y="131876"/>
              <a:ext cx="1951890" cy="1925078"/>
            </a:xfrm>
            <a:prstGeom prst="rect">
              <a:avLst/>
            </a:prstGeom>
          </p:spPr>
        </p:pic>
      </p:grpSp>
      <p:grpSp>
        <p:nvGrpSpPr>
          <p:cNvPr id="33" name="32 Grupo"/>
          <p:cNvGrpSpPr/>
          <p:nvPr/>
        </p:nvGrpSpPr>
        <p:grpSpPr>
          <a:xfrm>
            <a:off x="3802624" y="357730"/>
            <a:ext cx="1996297" cy="1905789"/>
            <a:chOff x="3802624" y="357730"/>
            <a:chExt cx="1996297" cy="1905789"/>
          </a:xfrm>
        </p:grpSpPr>
        <p:sp>
          <p:nvSpPr>
            <p:cNvPr id="3" name="2 Rectángulo"/>
            <p:cNvSpPr/>
            <p:nvPr/>
          </p:nvSpPr>
          <p:spPr>
            <a:xfrm>
              <a:off x="3829842" y="491915"/>
              <a:ext cx="1969079" cy="1771604"/>
            </a:xfrm>
            <a:prstGeom prst="rect">
              <a:avLst/>
            </a:prstGeom>
            <a:solidFill>
              <a:srgbClr val="FEAE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3" name="12 Imagen" descr="marca agua energia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02624" y="357730"/>
              <a:ext cx="1722487" cy="1717844"/>
            </a:xfrm>
            <a:prstGeom prst="rect">
              <a:avLst/>
            </a:prstGeom>
          </p:spPr>
        </p:pic>
      </p:grpSp>
      <p:grpSp>
        <p:nvGrpSpPr>
          <p:cNvPr id="36" name="35 Grupo"/>
          <p:cNvGrpSpPr/>
          <p:nvPr/>
        </p:nvGrpSpPr>
        <p:grpSpPr>
          <a:xfrm>
            <a:off x="7048600" y="141938"/>
            <a:ext cx="2122823" cy="2121581"/>
            <a:chOff x="7048600" y="141938"/>
            <a:chExt cx="2122823" cy="2121581"/>
          </a:xfrm>
        </p:grpSpPr>
        <p:sp>
          <p:nvSpPr>
            <p:cNvPr id="4" name="3 Rectángulo"/>
            <p:cNvSpPr/>
            <p:nvPr/>
          </p:nvSpPr>
          <p:spPr>
            <a:xfrm>
              <a:off x="7202344" y="491915"/>
              <a:ext cx="1969079" cy="1771604"/>
            </a:xfrm>
            <a:prstGeom prst="rect">
              <a:avLst/>
            </a:prstGeom>
            <a:solidFill>
              <a:srgbClr val="756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4" name="13 Imagen" descr="marca de agua territorio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8600" y="141938"/>
              <a:ext cx="1921022" cy="1915844"/>
            </a:xfrm>
            <a:prstGeom prst="rect">
              <a:avLst/>
            </a:prstGeom>
          </p:spPr>
        </p:pic>
      </p:grpSp>
      <p:grpSp>
        <p:nvGrpSpPr>
          <p:cNvPr id="31" name="30 Grupo"/>
          <p:cNvGrpSpPr/>
          <p:nvPr/>
        </p:nvGrpSpPr>
        <p:grpSpPr>
          <a:xfrm>
            <a:off x="282486" y="2460231"/>
            <a:ext cx="2117412" cy="2164967"/>
            <a:chOff x="282486" y="2460231"/>
            <a:chExt cx="2117412" cy="2164967"/>
          </a:xfrm>
        </p:grpSpPr>
        <p:sp>
          <p:nvSpPr>
            <p:cNvPr id="5" name="4 Rectángulo"/>
            <p:cNvSpPr/>
            <p:nvPr/>
          </p:nvSpPr>
          <p:spPr>
            <a:xfrm>
              <a:off x="430819" y="2853594"/>
              <a:ext cx="1969079" cy="1771604"/>
            </a:xfrm>
            <a:prstGeom prst="rect">
              <a:avLst/>
            </a:prstGeom>
            <a:solidFill>
              <a:srgbClr val="B1D8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6" name="15 Imagen" descr="marca de agua economia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2486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4" name="33 Grupo"/>
          <p:cNvGrpSpPr/>
          <p:nvPr/>
        </p:nvGrpSpPr>
        <p:grpSpPr>
          <a:xfrm>
            <a:off x="3681509" y="2460231"/>
            <a:ext cx="2117412" cy="2164967"/>
            <a:chOff x="3681509" y="2460231"/>
            <a:chExt cx="2117412" cy="2164967"/>
          </a:xfrm>
        </p:grpSpPr>
        <p:sp>
          <p:nvSpPr>
            <p:cNvPr id="6" name="5 Rectángulo"/>
            <p:cNvSpPr/>
            <p:nvPr/>
          </p:nvSpPr>
          <p:spPr>
            <a:xfrm>
              <a:off x="3829842" y="2853594"/>
              <a:ext cx="1969079" cy="1771604"/>
            </a:xfrm>
            <a:prstGeom prst="rect">
              <a:avLst/>
            </a:prstGeom>
            <a:solidFill>
              <a:srgbClr val="31AB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16 Imagen" descr="marca de agua bio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81509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5" name="34 Grupo"/>
          <p:cNvGrpSpPr/>
          <p:nvPr/>
        </p:nvGrpSpPr>
        <p:grpSpPr>
          <a:xfrm>
            <a:off x="6982003" y="2676487"/>
            <a:ext cx="2189420" cy="1948711"/>
            <a:chOff x="6982003" y="2676487"/>
            <a:chExt cx="2189420" cy="1948711"/>
          </a:xfrm>
        </p:grpSpPr>
        <p:sp>
          <p:nvSpPr>
            <p:cNvPr id="7" name="6 Rectángulo"/>
            <p:cNvSpPr/>
            <p:nvPr/>
          </p:nvSpPr>
          <p:spPr>
            <a:xfrm>
              <a:off x="7202344" y="2853594"/>
              <a:ext cx="1969079" cy="1771604"/>
            </a:xfrm>
            <a:prstGeom prst="rect">
              <a:avLst/>
            </a:prstGeom>
            <a:solidFill>
              <a:srgbClr val="3E88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8" name="17 Imagen" descr="marca de agua agua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82003" y="2676487"/>
              <a:ext cx="1921022" cy="1915844"/>
            </a:xfrm>
            <a:prstGeom prst="rect">
              <a:avLst/>
            </a:prstGeom>
          </p:spPr>
        </p:pic>
      </p:grpSp>
      <p:grpSp>
        <p:nvGrpSpPr>
          <p:cNvPr id="38" name="37 Grupo"/>
          <p:cNvGrpSpPr/>
          <p:nvPr/>
        </p:nvGrpSpPr>
        <p:grpSpPr>
          <a:xfrm>
            <a:off x="3669635" y="5052519"/>
            <a:ext cx="2129286" cy="2054430"/>
            <a:chOff x="3669635" y="5052519"/>
            <a:chExt cx="2129286" cy="2054430"/>
          </a:xfrm>
        </p:grpSpPr>
        <p:sp>
          <p:nvSpPr>
            <p:cNvPr id="10" name="9 Rectángulo"/>
            <p:cNvSpPr/>
            <p:nvPr/>
          </p:nvSpPr>
          <p:spPr>
            <a:xfrm>
              <a:off x="3829842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9" name="18 Imagen" descr="marca de agua innova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69635" y="5052519"/>
              <a:ext cx="1788880" cy="1784058"/>
            </a:xfrm>
            <a:prstGeom prst="rect">
              <a:avLst/>
            </a:prstGeom>
          </p:spPr>
        </p:pic>
      </p:grpSp>
      <p:grpSp>
        <p:nvGrpSpPr>
          <p:cNvPr id="37" name="36 Grupo"/>
          <p:cNvGrpSpPr/>
          <p:nvPr/>
        </p:nvGrpSpPr>
        <p:grpSpPr>
          <a:xfrm>
            <a:off x="414597" y="5052675"/>
            <a:ext cx="1985301" cy="2054274"/>
            <a:chOff x="414597" y="5052675"/>
            <a:chExt cx="1985301" cy="2054274"/>
          </a:xfrm>
        </p:grpSpPr>
        <p:sp>
          <p:nvSpPr>
            <p:cNvPr id="8" name="7 Rectángulo"/>
            <p:cNvSpPr/>
            <p:nvPr/>
          </p:nvSpPr>
          <p:spPr>
            <a:xfrm>
              <a:off x="430819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19 Imagen" descr="marca de agua justa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4597" y="5052675"/>
              <a:ext cx="1788538" cy="1783717"/>
            </a:xfrm>
            <a:prstGeom prst="rect">
              <a:avLst/>
            </a:prstGeom>
          </p:spPr>
        </p:pic>
      </p:grpSp>
      <p:grpSp>
        <p:nvGrpSpPr>
          <p:cNvPr id="39" name="38 Grupo"/>
          <p:cNvGrpSpPr/>
          <p:nvPr/>
        </p:nvGrpSpPr>
        <p:grpSpPr>
          <a:xfrm>
            <a:off x="7114114" y="5052675"/>
            <a:ext cx="2057309" cy="2054274"/>
            <a:chOff x="7114114" y="5052675"/>
            <a:chExt cx="2057309" cy="2054274"/>
          </a:xfrm>
        </p:grpSpPr>
        <p:sp>
          <p:nvSpPr>
            <p:cNvPr id="11" name="10 Rectángulo"/>
            <p:cNvSpPr/>
            <p:nvPr/>
          </p:nvSpPr>
          <p:spPr>
            <a:xfrm>
              <a:off x="7202344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1" name="20 Imagen" descr="marca de agua gober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114114" y="5052675"/>
              <a:ext cx="1788538" cy="1783717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428445" y="1788059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7417 C</a:t>
            </a:r>
          </a:p>
          <a:p>
            <a:r>
              <a:rPr lang="pl-PL" sz="1100" baseline="30000" dirty="0" smtClean="0">
                <a:latin typeface="Roboto Light" pitchFamily="2" charset="0"/>
                <a:ea typeface="Roboto Light" pitchFamily="2" charset="0"/>
              </a:rPr>
              <a:t>CMYK: 0 / 75 / 70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242 / 102 / 81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#f26651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827468" y="1844484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2013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0 / 40 / 95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250 / 166  / 39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#faa627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9168001" y="1788059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2328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25 / 32 / 74 / 48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117 / 101 / 54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#756536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428445" y="4116415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376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47 / 0 / 100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177 / 216 / 13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#b1d80d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827468" y="4148740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2417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92 / 0 /77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49 / 171 / 105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#31ab69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9168001" y="4116415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2143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86 / 32 / 0 / 0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62 / 135 / 201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#008cce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428445" y="6564843"/>
            <a:ext cx="12411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Cool Gray 9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10 / 0 / 0 / 55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122 / 134 / 142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#7a868e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7. Tipografías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954088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Light" pitchFamily="2" charset="0"/>
                <a:ea typeface="Roboto Light" pitchFamily="2" charset="0"/>
              </a:rPr>
              <a:t>Aa</a:t>
            </a:r>
            <a:endParaRPr lang="en-US" sz="60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err="1" smtClean="0">
                <a:latin typeface="Roboto Light" pitchFamily="2" charset="0"/>
                <a:ea typeface="Roboto Light" pitchFamily="2" charset="0"/>
              </a:rPr>
              <a:t>Roboto</a:t>
            </a:r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 Light</a:t>
            </a:r>
          </a:p>
          <a:p>
            <a:endParaRPr lang="en-US" sz="28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0123456789</a:t>
            </a:r>
            <a:endParaRPr lang="es-ES" sz="2800" baseline="30000" dirty="0" smtClean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Medium" pitchFamily="2" charset="0"/>
                <a:ea typeface="Roboto Medium" pitchFamily="2" charset="0"/>
              </a:rPr>
              <a:t>Aa</a:t>
            </a:r>
            <a:endParaRPr lang="en-US" sz="60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err="1" smtClean="0">
                <a:latin typeface="Roboto Medium" pitchFamily="2" charset="0"/>
                <a:ea typeface="Roboto Medium" pitchFamily="2" charset="0"/>
              </a:rPr>
              <a:t>Roboto</a:t>
            </a:r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 Medium</a:t>
            </a:r>
          </a:p>
          <a:p>
            <a:endParaRPr lang="en-US" sz="28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0123456789</a:t>
            </a:r>
            <a:endParaRPr lang="es-ES" sz="2800" baseline="30000" dirty="0" smtClean="0">
              <a:latin typeface="Roboto Medium" pitchFamily="2" charset="0"/>
              <a:ea typeface="Roboto Medium" pitchFamily="2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5994772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" pitchFamily="2" charset="0"/>
                <a:ea typeface="Roboto" pitchFamily="2" charset="0"/>
              </a:rPr>
              <a:t>Aa</a:t>
            </a:r>
            <a:endParaRPr lang="en-US" sz="60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 Regular</a:t>
            </a:r>
          </a:p>
          <a:p>
            <a:endParaRPr lang="en-US" sz="28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0123456789</a:t>
            </a:r>
            <a:endParaRPr lang="es-ES" sz="2800" baseline="30000" dirty="0" smtClean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5994772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Bk" pitchFamily="2" charset="0"/>
                <a:ea typeface="Roboto Bk" pitchFamily="2" charset="0"/>
              </a:rPr>
              <a:t>Aa</a:t>
            </a:r>
            <a:endParaRPr lang="en-US" sz="60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err="1" smtClean="0">
                <a:latin typeface="Roboto Bk" pitchFamily="2" charset="0"/>
                <a:ea typeface="Roboto Bk" pitchFamily="2" charset="0"/>
              </a:rPr>
              <a:t>Roboto</a:t>
            </a:r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 Black</a:t>
            </a:r>
          </a:p>
          <a:p>
            <a:endParaRPr lang="en-US" sz="28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0123456789</a:t>
            </a:r>
            <a:endParaRPr lang="es-ES" sz="2800" baseline="30000" dirty="0" smtClean="0">
              <a:latin typeface="Roboto Bk" pitchFamily="2" charset="0"/>
              <a:ea typeface="Roboto Bk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1. Portada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5" name="4 Imagen" descr="logo acción climátic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42544" y="6349634"/>
            <a:ext cx="2808312" cy="455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2. Separadores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10693400" cy="6156895"/>
          </a:xfrm>
          <a:prstGeom prst="rect">
            <a:avLst/>
          </a:prstGeom>
          <a:solidFill>
            <a:srgbClr val="ED5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logo acción climátic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90916" y="6516936"/>
            <a:ext cx="2520280" cy="40863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solidFill>
                <a:schemeClr val="bg1"/>
              </a:solidFill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3762524" cy="7561263"/>
          </a:xfrm>
          <a:prstGeom prst="rect">
            <a:avLst/>
          </a:prstGeom>
          <a:solidFill>
            <a:srgbClr val="ED5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3978548" y="3420591"/>
            <a:ext cx="56166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21pt</a:t>
            </a:r>
            <a:endParaRPr lang="es-ES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78548" y="4284687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6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16pt</a:t>
            </a:r>
            <a:endParaRPr lang="es-ES" sz="16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9" name="8 Imagen" descr="marca de agu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13940" y="-683865"/>
            <a:ext cx="3764170" cy="3712464"/>
          </a:xfrm>
          <a:prstGeom prst="rect">
            <a:avLst/>
          </a:prstGeom>
        </p:spPr>
      </p:pic>
      <p:pic>
        <p:nvPicPr>
          <p:cNvPr id="8" name="7 Imagen" descr="LOGO ACCION CLIMATICA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172" y="6128324"/>
            <a:ext cx="2664296" cy="11086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-683865"/>
            <a:ext cx="10693400" cy="2484488"/>
          </a:xfrm>
          <a:prstGeom prst="rect">
            <a:avLst/>
          </a:prstGeom>
          <a:solidFill>
            <a:srgbClr val="ED5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15 Imagen" descr="marca de agu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72605" y="-1547961"/>
            <a:ext cx="3459065" cy="341155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2538388" y="3412460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4275395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7" name="6 Imagen" descr="LOGO ACCION CLIMATICA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62924" y="79652"/>
            <a:ext cx="2664296" cy="11086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rgbClr val="ED5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826420" y="3588271"/>
            <a:ext cx="504056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21pt </a:t>
            </a:r>
            <a:endParaRPr lang="es-ES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5" name="4 Imagen" descr="logo acción climátic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42544" y="6349634"/>
            <a:ext cx="2808312" cy="455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533</Words>
  <Application>Microsoft Office PowerPoint</Application>
  <PresentationFormat>Personalizado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regladetres1</dc:creator>
  <cp:lastModifiedBy>regladetres1</cp:lastModifiedBy>
  <cp:revision>43</cp:revision>
  <dcterms:created xsi:type="dcterms:W3CDTF">2020-10-19T09:51:48Z</dcterms:created>
  <dcterms:modified xsi:type="dcterms:W3CDTF">2022-01-19T11:42:52Z</dcterms:modified>
</cp:coreProperties>
</file>