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6536"/>
    <a:srgbClr val="B1D80D"/>
    <a:srgbClr val="3E87C9"/>
    <a:srgbClr val="3E88C9"/>
    <a:srgbClr val="31AB69"/>
    <a:srgbClr val="FAA627"/>
    <a:srgbClr val="FEAE01"/>
    <a:srgbClr val="ED5B42"/>
    <a:srgbClr val="7A868E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342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5.pn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756536"/>
                </a:solidFill>
              </a:rPr>
              <a:t>TERRITORIO</a:t>
            </a:r>
            <a:endParaRPr dirty="0">
              <a:solidFill>
                <a:srgbClr val="756536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3569194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11" name="10 Imagen" descr="LOGO-TERRITORIO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28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6" name="15 Imagen" descr="LOGO-TERRITORIO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28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7" name="16 Imagen" descr="LOGO-TERRITORIO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28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B: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22" name="21 Imagen" descr="LOGO-TERRITORIO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38588" y="5220927"/>
            <a:ext cx="4477957" cy="1224000"/>
          </a:xfrm>
          <a:prstGeom prst="rect">
            <a:avLst/>
          </a:prstGeom>
        </p:spPr>
      </p:pic>
      <p:pic>
        <p:nvPicPr>
          <p:cNvPr id="23" name="22 Imagen" descr="LOGO-TERRITORIO-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620" y="1080471"/>
            <a:ext cx="2998849" cy="1260000"/>
          </a:xfrm>
          <a:prstGeom prst="rect">
            <a:avLst/>
          </a:prstGeom>
        </p:spPr>
      </p:pic>
      <p:pic>
        <p:nvPicPr>
          <p:cNvPr id="24" name="23 Imagen" descr="LOGO-TERRITORIO-V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3312719"/>
            <a:ext cx="2998849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1" name="10 Imagen" descr="LOGO-TERRITORIO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6245" y="6156895"/>
            <a:ext cx="3160911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3" name="12 Imagen" descr="LOGO-TERRITORIO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860" y="6373015"/>
            <a:ext cx="2897502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4" name="13 Imagen" descr="LOGO-TERRITORIO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172" y="6119825"/>
            <a:ext cx="2656123" cy="1116000"/>
          </a:xfrm>
          <a:prstGeom prst="rect">
            <a:avLst/>
          </a:prstGeom>
        </p:spPr>
      </p:pic>
      <p:pic>
        <p:nvPicPr>
          <p:cNvPr id="16" name="15 Imagen" descr="marca de agua territor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13940" y="-611857"/>
            <a:ext cx="3744416" cy="3734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8" name="17 Imagen" descr="marca de agua territor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13940" y="-1042741"/>
            <a:ext cx="2736304" cy="2728930"/>
          </a:xfrm>
          <a:prstGeom prst="rect">
            <a:avLst/>
          </a:prstGeom>
        </p:spPr>
      </p:pic>
      <p:pic>
        <p:nvPicPr>
          <p:cNvPr id="19" name="18 Imagen" descr="LOGO-TERRITORIO-V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2924" y="72343"/>
            <a:ext cx="2656123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756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9" name="8 Imagen" descr="LOGO-TERRITORIO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6245" y="6156895"/>
            <a:ext cx="3160911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532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56</cp:revision>
  <dcterms:created xsi:type="dcterms:W3CDTF">2020-10-19T09:51:48Z</dcterms:created>
  <dcterms:modified xsi:type="dcterms:W3CDTF">2022-01-19T14:01:19Z</dcterms:modified>
</cp:coreProperties>
</file>